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21"/>
  </p:notesMasterIdLst>
  <p:sldIdLst>
    <p:sldId id="256" r:id="rId2"/>
    <p:sldId id="259" r:id="rId3"/>
    <p:sldId id="265" r:id="rId4"/>
    <p:sldId id="257" r:id="rId5"/>
    <p:sldId id="260" r:id="rId6"/>
    <p:sldId id="258" r:id="rId7"/>
    <p:sldId id="261" r:id="rId8"/>
    <p:sldId id="262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4" r:id="rId19"/>
    <p:sldId id="263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04FF7E-5F5E-4C52-BB6C-98D0885C758A}" v="396" dt="2023-06-06T22:27:56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 Eersels" userId="0a35d43c-b422-4146-a4df-4a9b7ebc2809" providerId="ADAL" clId="{4F04FF7E-5F5E-4C52-BB6C-98D0885C758A}"/>
    <pc:docChg chg="undo redo custSel addSld modSld">
      <pc:chgData name="Stephan Eersels" userId="0a35d43c-b422-4146-a4df-4a9b7ebc2809" providerId="ADAL" clId="{4F04FF7E-5F5E-4C52-BB6C-98D0885C758A}" dt="2023-06-06T22:28:08.437" v="553" actId="1076"/>
      <pc:docMkLst>
        <pc:docMk/>
      </pc:docMkLst>
      <pc:sldChg chg="addSp modSp mod modAnim">
        <pc:chgData name="Stephan Eersels" userId="0a35d43c-b422-4146-a4df-4a9b7ebc2809" providerId="ADAL" clId="{4F04FF7E-5F5E-4C52-BB6C-98D0885C758A}" dt="2023-06-06T21:24:21.705" v="386"/>
        <pc:sldMkLst>
          <pc:docMk/>
          <pc:sldMk cId="2482590115" sldId="256"/>
        </pc:sldMkLst>
        <pc:picChg chg="add mod">
          <ac:chgData name="Stephan Eersels" userId="0a35d43c-b422-4146-a4df-4a9b7ebc2809" providerId="ADAL" clId="{4F04FF7E-5F5E-4C52-BB6C-98D0885C758A}" dt="2023-06-06T21:23:17.942" v="384" actId="1076"/>
          <ac:picMkLst>
            <pc:docMk/>
            <pc:sldMk cId="2482590115" sldId="256"/>
            <ac:picMk id="6" creationId="{9466CBA7-360B-3CBF-3CDC-73B6DA33AED3}"/>
          </ac:picMkLst>
        </pc:picChg>
      </pc:sldChg>
      <pc:sldChg chg="addSp delSp modSp mod delAnim modAnim">
        <pc:chgData name="Stephan Eersels" userId="0a35d43c-b422-4146-a4df-4a9b7ebc2809" providerId="ADAL" clId="{4F04FF7E-5F5E-4C52-BB6C-98D0885C758A}" dt="2023-06-06T21:46:47.715" v="420"/>
        <pc:sldMkLst>
          <pc:docMk/>
          <pc:sldMk cId="376896180" sldId="263"/>
        </pc:sldMkLst>
        <pc:spChg chg="mod">
          <ac:chgData name="Stephan Eersels" userId="0a35d43c-b422-4146-a4df-4a9b7ebc2809" providerId="ADAL" clId="{4F04FF7E-5F5E-4C52-BB6C-98D0885C758A}" dt="2023-06-06T19:18:50.479" v="335" actId="20577"/>
          <ac:spMkLst>
            <pc:docMk/>
            <pc:sldMk cId="376896180" sldId="263"/>
            <ac:spMk id="2" creationId="{3DC9A92A-636F-943F-AE26-1373D4190AC6}"/>
          </ac:spMkLst>
        </pc:spChg>
        <pc:spChg chg="add del mod">
          <ac:chgData name="Stephan Eersels" userId="0a35d43c-b422-4146-a4df-4a9b7ebc2809" providerId="ADAL" clId="{4F04FF7E-5F5E-4C52-BB6C-98D0885C758A}" dt="2023-06-06T18:26:11.792" v="149"/>
          <ac:spMkLst>
            <pc:docMk/>
            <pc:sldMk cId="376896180" sldId="263"/>
            <ac:spMk id="9" creationId="{37A83D54-BE64-1098-F398-A507B8C41D89}"/>
          </ac:spMkLst>
        </pc:spChg>
        <pc:spChg chg="add del mod">
          <ac:chgData name="Stephan Eersels" userId="0a35d43c-b422-4146-a4df-4a9b7ebc2809" providerId="ADAL" clId="{4F04FF7E-5F5E-4C52-BB6C-98D0885C758A}" dt="2023-06-06T18:29:15.701" v="165"/>
          <ac:spMkLst>
            <pc:docMk/>
            <pc:sldMk cId="376896180" sldId="263"/>
            <ac:spMk id="10" creationId="{B32861FA-4620-85F4-7A57-E8CEEE59AFEB}"/>
          </ac:spMkLst>
        </pc:spChg>
        <pc:spChg chg="add mod">
          <ac:chgData name="Stephan Eersels" userId="0a35d43c-b422-4146-a4df-4a9b7ebc2809" providerId="ADAL" clId="{4F04FF7E-5F5E-4C52-BB6C-98D0885C758A}" dt="2023-06-06T19:20:00.953" v="358" actId="20577"/>
          <ac:spMkLst>
            <pc:docMk/>
            <pc:sldMk cId="376896180" sldId="263"/>
            <ac:spMk id="11" creationId="{4121004D-D494-45B3-6901-CEF08B2B1FE3}"/>
          </ac:spMkLst>
        </pc:spChg>
        <pc:spChg chg="add mod">
          <ac:chgData name="Stephan Eersels" userId="0a35d43c-b422-4146-a4df-4a9b7ebc2809" providerId="ADAL" clId="{4F04FF7E-5F5E-4C52-BB6C-98D0885C758A}" dt="2023-06-06T19:20:15.249" v="370" actId="20577"/>
          <ac:spMkLst>
            <pc:docMk/>
            <pc:sldMk cId="376896180" sldId="263"/>
            <ac:spMk id="12" creationId="{BC21A387-8E69-99FC-E320-3AA2E4CFEC2D}"/>
          </ac:spMkLst>
        </pc:spChg>
        <pc:spChg chg="add mod">
          <ac:chgData name="Stephan Eersels" userId="0a35d43c-b422-4146-a4df-4a9b7ebc2809" providerId="ADAL" clId="{4F04FF7E-5F5E-4C52-BB6C-98D0885C758A}" dt="2023-06-06T18:40:07.994" v="258" actId="20577"/>
          <ac:spMkLst>
            <pc:docMk/>
            <pc:sldMk cId="376896180" sldId="263"/>
            <ac:spMk id="13" creationId="{0976434A-9D40-D966-3C2E-344362493D42}"/>
          </ac:spMkLst>
        </pc:spChg>
        <pc:spChg chg="add mod">
          <ac:chgData name="Stephan Eersels" userId="0a35d43c-b422-4146-a4df-4a9b7ebc2809" providerId="ADAL" clId="{4F04FF7E-5F5E-4C52-BB6C-98D0885C758A}" dt="2023-06-06T18:35:06.609" v="250" actId="571"/>
          <ac:spMkLst>
            <pc:docMk/>
            <pc:sldMk cId="376896180" sldId="263"/>
            <ac:spMk id="14" creationId="{3A3CFCE0-AEB9-16F3-D92E-97F8A0AB2606}"/>
          </ac:spMkLst>
        </pc:spChg>
        <pc:spChg chg="add mod">
          <ac:chgData name="Stephan Eersels" userId="0a35d43c-b422-4146-a4df-4a9b7ebc2809" providerId="ADAL" clId="{4F04FF7E-5F5E-4C52-BB6C-98D0885C758A}" dt="2023-06-06T18:35:06.609" v="250" actId="571"/>
          <ac:spMkLst>
            <pc:docMk/>
            <pc:sldMk cId="376896180" sldId="263"/>
            <ac:spMk id="15" creationId="{7F5F8AEA-3F38-8887-4CAA-4F7D55E08612}"/>
          </ac:spMkLst>
        </pc:spChg>
        <pc:spChg chg="add mod">
          <ac:chgData name="Stephan Eersels" userId="0a35d43c-b422-4146-a4df-4a9b7ebc2809" providerId="ADAL" clId="{4F04FF7E-5F5E-4C52-BB6C-98D0885C758A}" dt="2023-06-06T18:50:36.520" v="315" actId="122"/>
          <ac:spMkLst>
            <pc:docMk/>
            <pc:sldMk cId="376896180" sldId="263"/>
            <ac:spMk id="16" creationId="{9495DE43-DBC5-6E56-918F-2F66D84D11E2}"/>
          </ac:spMkLst>
        </pc:spChg>
        <pc:spChg chg="add mod">
          <ac:chgData name="Stephan Eersels" userId="0a35d43c-b422-4146-a4df-4a9b7ebc2809" providerId="ADAL" clId="{4F04FF7E-5F5E-4C52-BB6C-98D0885C758A}" dt="2023-06-06T21:34:27.956" v="412" actId="20577"/>
          <ac:spMkLst>
            <pc:docMk/>
            <pc:sldMk cId="376896180" sldId="263"/>
            <ac:spMk id="19" creationId="{8256E89A-EFA6-BC2C-8857-88E844D14A07}"/>
          </ac:spMkLst>
        </pc:spChg>
        <pc:picChg chg="mod">
          <ac:chgData name="Stephan Eersels" userId="0a35d43c-b422-4146-a4df-4a9b7ebc2809" providerId="ADAL" clId="{4F04FF7E-5F5E-4C52-BB6C-98D0885C758A}" dt="2023-06-06T21:43:40.666" v="416"/>
          <ac:picMkLst>
            <pc:docMk/>
            <pc:sldMk cId="376896180" sldId="263"/>
            <ac:picMk id="8" creationId="{BA853D32-2176-3C22-78A8-790D1A10A8BE}"/>
          </ac:picMkLst>
        </pc:picChg>
        <pc:picChg chg="add del mod">
          <ac:chgData name="Stephan Eersels" userId="0a35d43c-b422-4146-a4df-4a9b7ebc2809" providerId="ADAL" clId="{4F04FF7E-5F5E-4C52-BB6C-98D0885C758A}" dt="2023-06-06T21:20:35.260" v="374" actId="21"/>
          <ac:picMkLst>
            <pc:docMk/>
            <pc:sldMk cId="376896180" sldId="263"/>
            <ac:picMk id="18" creationId="{8A7767C3-09CB-8C42-3CA6-5FEFF5E61411}"/>
          </ac:picMkLst>
        </pc:picChg>
      </pc:sldChg>
      <pc:sldChg chg="addSp delSp modSp new mod">
        <pc:chgData name="Stephan Eersels" userId="0a35d43c-b422-4146-a4df-4a9b7ebc2809" providerId="ADAL" clId="{4F04FF7E-5F5E-4C52-BB6C-98D0885C758A}" dt="2023-06-06T22:08:34.170" v="440" actId="1076"/>
        <pc:sldMkLst>
          <pc:docMk/>
          <pc:sldMk cId="1148549958" sldId="265"/>
        </pc:sldMkLst>
        <pc:spChg chg="mod">
          <ac:chgData name="Stephan Eersels" userId="0a35d43c-b422-4146-a4df-4a9b7ebc2809" providerId="ADAL" clId="{4F04FF7E-5F5E-4C52-BB6C-98D0885C758A}" dt="2023-06-06T22:08:34.170" v="440" actId="1076"/>
          <ac:spMkLst>
            <pc:docMk/>
            <pc:sldMk cId="1148549958" sldId="265"/>
            <ac:spMk id="2" creationId="{5A096D84-24AD-E080-36A7-7F3DADAA9324}"/>
          </ac:spMkLst>
        </pc:spChg>
        <pc:spChg chg="del">
          <ac:chgData name="Stephan Eersels" userId="0a35d43c-b422-4146-a4df-4a9b7ebc2809" providerId="ADAL" clId="{4F04FF7E-5F5E-4C52-BB6C-98D0885C758A}" dt="2023-06-06T22:07:45.265" v="422" actId="931"/>
          <ac:spMkLst>
            <pc:docMk/>
            <pc:sldMk cId="1148549958" sldId="265"/>
            <ac:spMk id="3" creationId="{E307CC4F-3B73-D1E5-2D58-A9A7FAFE796F}"/>
          </ac:spMkLst>
        </pc:spChg>
        <pc:picChg chg="add mod">
          <ac:chgData name="Stephan Eersels" userId="0a35d43c-b422-4146-a4df-4a9b7ebc2809" providerId="ADAL" clId="{4F04FF7E-5F5E-4C52-BB6C-98D0885C758A}" dt="2023-06-06T22:07:59.881" v="427" actId="962"/>
          <ac:picMkLst>
            <pc:docMk/>
            <pc:sldMk cId="1148549958" sldId="265"/>
            <ac:picMk id="6" creationId="{16FE2D37-AFAE-BCE6-AAA6-A03A4A55D728}"/>
          </ac:picMkLst>
        </pc:picChg>
      </pc:sldChg>
      <pc:sldChg chg="addSp delSp modSp new mod">
        <pc:chgData name="Stephan Eersels" userId="0a35d43c-b422-4146-a4df-4a9b7ebc2809" providerId="ADAL" clId="{4F04FF7E-5F5E-4C52-BB6C-98D0885C758A}" dt="2023-06-06T22:12:10.832" v="471" actId="1076"/>
        <pc:sldMkLst>
          <pc:docMk/>
          <pc:sldMk cId="2907677978" sldId="266"/>
        </pc:sldMkLst>
        <pc:spChg chg="mod">
          <ac:chgData name="Stephan Eersels" userId="0a35d43c-b422-4146-a4df-4a9b7ebc2809" providerId="ADAL" clId="{4F04FF7E-5F5E-4C52-BB6C-98D0885C758A}" dt="2023-06-06T22:12:10.832" v="471" actId="1076"/>
          <ac:spMkLst>
            <pc:docMk/>
            <pc:sldMk cId="2907677978" sldId="266"/>
            <ac:spMk id="2" creationId="{BB0EFC88-8629-46CB-399D-9A49CD15591D}"/>
          </ac:spMkLst>
        </pc:spChg>
        <pc:spChg chg="del">
          <ac:chgData name="Stephan Eersels" userId="0a35d43c-b422-4146-a4df-4a9b7ebc2809" providerId="ADAL" clId="{4F04FF7E-5F5E-4C52-BB6C-98D0885C758A}" dt="2023-06-06T22:11:06.778" v="442" actId="931"/>
          <ac:spMkLst>
            <pc:docMk/>
            <pc:sldMk cId="2907677978" sldId="266"/>
            <ac:spMk id="3" creationId="{2C8E996D-D99E-85CE-DD76-3528A4FC3FAF}"/>
          </ac:spMkLst>
        </pc:spChg>
        <pc:picChg chg="add mod">
          <ac:chgData name="Stephan Eersels" userId="0a35d43c-b422-4146-a4df-4a9b7ebc2809" providerId="ADAL" clId="{4F04FF7E-5F5E-4C52-BB6C-98D0885C758A}" dt="2023-06-06T22:11:16.899" v="446" actId="1076"/>
          <ac:picMkLst>
            <pc:docMk/>
            <pc:sldMk cId="2907677978" sldId="266"/>
            <ac:picMk id="6" creationId="{B07135B5-0785-00E1-3B3C-06A6C54E9288}"/>
          </ac:picMkLst>
        </pc:picChg>
      </pc:sldChg>
      <pc:sldChg chg="addSp delSp modSp new mod">
        <pc:chgData name="Stephan Eersels" userId="0a35d43c-b422-4146-a4df-4a9b7ebc2809" providerId="ADAL" clId="{4F04FF7E-5F5E-4C52-BB6C-98D0885C758A}" dt="2023-06-06T22:13:28.451" v="482" actId="1076"/>
        <pc:sldMkLst>
          <pc:docMk/>
          <pc:sldMk cId="687069063" sldId="267"/>
        </pc:sldMkLst>
        <pc:spChg chg="del">
          <ac:chgData name="Stephan Eersels" userId="0a35d43c-b422-4146-a4df-4a9b7ebc2809" providerId="ADAL" clId="{4F04FF7E-5F5E-4C52-BB6C-98D0885C758A}" dt="2023-06-06T22:12:56.577" v="473" actId="931"/>
          <ac:spMkLst>
            <pc:docMk/>
            <pc:sldMk cId="687069063" sldId="267"/>
            <ac:spMk id="3" creationId="{40113DAE-F4B1-E395-360C-22F929E554E3}"/>
          </ac:spMkLst>
        </pc:spChg>
        <pc:picChg chg="add mod">
          <ac:chgData name="Stephan Eersels" userId="0a35d43c-b422-4146-a4df-4a9b7ebc2809" providerId="ADAL" clId="{4F04FF7E-5F5E-4C52-BB6C-98D0885C758A}" dt="2023-06-06T22:13:28.451" v="482" actId="1076"/>
          <ac:picMkLst>
            <pc:docMk/>
            <pc:sldMk cId="687069063" sldId="267"/>
            <ac:picMk id="6" creationId="{61929377-DE0C-DBD9-5D90-D8CD3C718401}"/>
          </ac:picMkLst>
        </pc:picChg>
      </pc:sldChg>
      <pc:sldChg chg="addSp delSp modSp new mod">
        <pc:chgData name="Stephan Eersels" userId="0a35d43c-b422-4146-a4df-4a9b7ebc2809" providerId="ADAL" clId="{4F04FF7E-5F5E-4C52-BB6C-98D0885C758A}" dt="2023-06-06T22:16:39.007" v="496" actId="1076"/>
        <pc:sldMkLst>
          <pc:docMk/>
          <pc:sldMk cId="54781831" sldId="268"/>
        </pc:sldMkLst>
        <pc:spChg chg="mod">
          <ac:chgData name="Stephan Eersels" userId="0a35d43c-b422-4146-a4df-4a9b7ebc2809" providerId="ADAL" clId="{4F04FF7E-5F5E-4C52-BB6C-98D0885C758A}" dt="2023-06-06T22:16:39.007" v="496" actId="1076"/>
          <ac:spMkLst>
            <pc:docMk/>
            <pc:sldMk cId="54781831" sldId="268"/>
            <ac:spMk id="2" creationId="{9B7600D0-0FD1-5B2C-751D-C8447033F650}"/>
          </ac:spMkLst>
        </pc:spChg>
        <pc:spChg chg="del">
          <ac:chgData name="Stephan Eersels" userId="0a35d43c-b422-4146-a4df-4a9b7ebc2809" providerId="ADAL" clId="{4F04FF7E-5F5E-4C52-BB6C-98D0885C758A}" dt="2023-06-06T22:16:00.102" v="484" actId="931"/>
          <ac:spMkLst>
            <pc:docMk/>
            <pc:sldMk cId="54781831" sldId="268"/>
            <ac:spMk id="3" creationId="{82A2A06F-E6F2-C163-ACCD-618ADDF3DED4}"/>
          </ac:spMkLst>
        </pc:spChg>
        <pc:picChg chg="add mod">
          <ac:chgData name="Stephan Eersels" userId="0a35d43c-b422-4146-a4df-4a9b7ebc2809" providerId="ADAL" clId="{4F04FF7E-5F5E-4C52-BB6C-98D0885C758A}" dt="2023-06-06T22:16:30.691" v="495" actId="1076"/>
          <ac:picMkLst>
            <pc:docMk/>
            <pc:sldMk cId="54781831" sldId="268"/>
            <ac:picMk id="6" creationId="{F4E97C2B-4805-191D-A3CF-665C30FBB523}"/>
          </ac:picMkLst>
        </pc:picChg>
      </pc:sldChg>
      <pc:sldChg chg="addSp delSp modSp new mod">
        <pc:chgData name="Stephan Eersels" userId="0a35d43c-b422-4146-a4df-4a9b7ebc2809" providerId="ADAL" clId="{4F04FF7E-5F5E-4C52-BB6C-98D0885C758A}" dt="2023-06-06T22:17:31.143" v="503" actId="1076"/>
        <pc:sldMkLst>
          <pc:docMk/>
          <pc:sldMk cId="2221236398" sldId="269"/>
        </pc:sldMkLst>
        <pc:spChg chg="del">
          <ac:chgData name="Stephan Eersels" userId="0a35d43c-b422-4146-a4df-4a9b7ebc2809" providerId="ADAL" clId="{4F04FF7E-5F5E-4C52-BB6C-98D0885C758A}" dt="2023-06-06T22:17:07.707" v="498" actId="931"/>
          <ac:spMkLst>
            <pc:docMk/>
            <pc:sldMk cId="2221236398" sldId="269"/>
            <ac:spMk id="3" creationId="{A1345494-F499-0688-9881-E8DC2E436B70}"/>
          </ac:spMkLst>
        </pc:spChg>
        <pc:picChg chg="add mod">
          <ac:chgData name="Stephan Eersels" userId="0a35d43c-b422-4146-a4df-4a9b7ebc2809" providerId="ADAL" clId="{4F04FF7E-5F5E-4C52-BB6C-98D0885C758A}" dt="2023-06-06T22:17:31.143" v="503" actId="1076"/>
          <ac:picMkLst>
            <pc:docMk/>
            <pc:sldMk cId="2221236398" sldId="269"/>
            <ac:picMk id="6" creationId="{C51AC71B-2CBC-4AF8-73E9-D37C04B1C952}"/>
          </ac:picMkLst>
        </pc:picChg>
      </pc:sldChg>
      <pc:sldChg chg="addSp delSp modSp new mod">
        <pc:chgData name="Stephan Eersels" userId="0a35d43c-b422-4146-a4df-4a9b7ebc2809" providerId="ADAL" clId="{4F04FF7E-5F5E-4C52-BB6C-98D0885C758A}" dt="2023-06-06T22:18:17.239" v="509" actId="1076"/>
        <pc:sldMkLst>
          <pc:docMk/>
          <pc:sldMk cId="1473639529" sldId="270"/>
        </pc:sldMkLst>
        <pc:spChg chg="del">
          <ac:chgData name="Stephan Eersels" userId="0a35d43c-b422-4146-a4df-4a9b7ebc2809" providerId="ADAL" clId="{4F04FF7E-5F5E-4C52-BB6C-98D0885C758A}" dt="2023-06-06T22:18:08.928" v="505" actId="931"/>
          <ac:spMkLst>
            <pc:docMk/>
            <pc:sldMk cId="1473639529" sldId="270"/>
            <ac:spMk id="3" creationId="{44E30BE8-CBDC-D511-1971-DAE0D1F1BD5D}"/>
          </ac:spMkLst>
        </pc:spChg>
        <pc:picChg chg="add mod">
          <ac:chgData name="Stephan Eersels" userId="0a35d43c-b422-4146-a4df-4a9b7ebc2809" providerId="ADAL" clId="{4F04FF7E-5F5E-4C52-BB6C-98D0885C758A}" dt="2023-06-06T22:18:17.239" v="509" actId="1076"/>
          <ac:picMkLst>
            <pc:docMk/>
            <pc:sldMk cId="1473639529" sldId="270"/>
            <ac:picMk id="6" creationId="{A860D136-D018-1DF3-8283-B48E26F75F48}"/>
          </ac:picMkLst>
        </pc:picChg>
      </pc:sldChg>
      <pc:sldChg chg="addSp delSp modSp new mod">
        <pc:chgData name="Stephan Eersels" userId="0a35d43c-b422-4146-a4df-4a9b7ebc2809" providerId="ADAL" clId="{4F04FF7E-5F5E-4C52-BB6C-98D0885C758A}" dt="2023-06-06T22:19:05.598" v="523" actId="1076"/>
        <pc:sldMkLst>
          <pc:docMk/>
          <pc:sldMk cId="2438713553" sldId="271"/>
        </pc:sldMkLst>
        <pc:spChg chg="mod">
          <ac:chgData name="Stephan Eersels" userId="0a35d43c-b422-4146-a4df-4a9b7ebc2809" providerId="ADAL" clId="{4F04FF7E-5F5E-4C52-BB6C-98D0885C758A}" dt="2023-06-06T22:19:05.598" v="523" actId="1076"/>
          <ac:spMkLst>
            <pc:docMk/>
            <pc:sldMk cId="2438713553" sldId="271"/>
            <ac:spMk id="2" creationId="{3DC627AA-C288-A14A-0C09-219222D2AAE2}"/>
          </ac:spMkLst>
        </pc:spChg>
        <pc:spChg chg="del">
          <ac:chgData name="Stephan Eersels" userId="0a35d43c-b422-4146-a4df-4a9b7ebc2809" providerId="ADAL" clId="{4F04FF7E-5F5E-4C52-BB6C-98D0885C758A}" dt="2023-06-06T22:18:39.557" v="511" actId="931"/>
          <ac:spMkLst>
            <pc:docMk/>
            <pc:sldMk cId="2438713553" sldId="271"/>
            <ac:spMk id="3" creationId="{364C63E1-2026-9D40-C585-4A1E312A5950}"/>
          </ac:spMkLst>
        </pc:spChg>
        <pc:picChg chg="add mod">
          <ac:chgData name="Stephan Eersels" userId="0a35d43c-b422-4146-a4df-4a9b7ebc2809" providerId="ADAL" clId="{4F04FF7E-5F5E-4C52-BB6C-98D0885C758A}" dt="2023-06-06T22:18:57.444" v="522" actId="1076"/>
          <ac:picMkLst>
            <pc:docMk/>
            <pc:sldMk cId="2438713553" sldId="271"/>
            <ac:picMk id="6" creationId="{BE122B12-D2BE-B2D7-45DD-BAF0DF988923}"/>
          </ac:picMkLst>
        </pc:picChg>
      </pc:sldChg>
      <pc:sldChg chg="addSp delSp modSp new mod">
        <pc:chgData name="Stephan Eersels" userId="0a35d43c-b422-4146-a4df-4a9b7ebc2809" providerId="ADAL" clId="{4F04FF7E-5F5E-4C52-BB6C-98D0885C758A}" dt="2023-06-06T22:20:04.830" v="530" actId="1076"/>
        <pc:sldMkLst>
          <pc:docMk/>
          <pc:sldMk cId="1366689017" sldId="272"/>
        </pc:sldMkLst>
        <pc:spChg chg="del">
          <ac:chgData name="Stephan Eersels" userId="0a35d43c-b422-4146-a4df-4a9b7ebc2809" providerId="ADAL" clId="{4F04FF7E-5F5E-4C52-BB6C-98D0885C758A}" dt="2023-06-06T22:19:51.113" v="525" actId="931"/>
          <ac:spMkLst>
            <pc:docMk/>
            <pc:sldMk cId="1366689017" sldId="272"/>
            <ac:spMk id="3" creationId="{3E5E4449-5B2F-9830-4764-29C870E20339}"/>
          </ac:spMkLst>
        </pc:spChg>
        <pc:picChg chg="add mod">
          <ac:chgData name="Stephan Eersels" userId="0a35d43c-b422-4146-a4df-4a9b7ebc2809" providerId="ADAL" clId="{4F04FF7E-5F5E-4C52-BB6C-98D0885C758A}" dt="2023-06-06T22:20:04.830" v="530" actId="1076"/>
          <ac:picMkLst>
            <pc:docMk/>
            <pc:sldMk cId="1366689017" sldId="272"/>
            <ac:picMk id="6" creationId="{F8CFD233-6C89-1C90-5C91-273C856A1174}"/>
          </ac:picMkLst>
        </pc:picChg>
      </pc:sldChg>
      <pc:sldChg chg="addSp delSp modSp new mod">
        <pc:chgData name="Stephan Eersels" userId="0a35d43c-b422-4146-a4df-4a9b7ebc2809" providerId="ADAL" clId="{4F04FF7E-5F5E-4C52-BB6C-98D0885C758A}" dt="2023-06-06T22:23:35.974" v="546" actId="1076"/>
        <pc:sldMkLst>
          <pc:docMk/>
          <pc:sldMk cId="2162066812" sldId="273"/>
        </pc:sldMkLst>
        <pc:spChg chg="mod">
          <ac:chgData name="Stephan Eersels" userId="0a35d43c-b422-4146-a4df-4a9b7ebc2809" providerId="ADAL" clId="{4F04FF7E-5F5E-4C52-BB6C-98D0885C758A}" dt="2023-06-06T22:23:35.974" v="546" actId="1076"/>
          <ac:spMkLst>
            <pc:docMk/>
            <pc:sldMk cId="2162066812" sldId="273"/>
            <ac:spMk id="2" creationId="{C903D94F-5ADB-02C0-48B5-3E22D2DC4EA8}"/>
          </ac:spMkLst>
        </pc:spChg>
        <pc:spChg chg="del">
          <ac:chgData name="Stephan Eersels" userId="0a35d43c-b422-4146-a4df-4a9b7ebc2809" providerId="ADAL" clId="{4F04FF7E-5F5E-4C52-BB6C-98D0885C758A}" dt="2023-06-06T22:22:48.775" v="532" actId="931"/>
          <ac:spMkLst>
            <pc:docMk/>
            <pc:sldMk cId="2162066812" sldId="273"/>
            <ac:spMk id="3" creationId="{88A30D4A-247B-129A-1567-F1AB33B845F6}"/>
          </ac:spMkLst>
        </pc:spChg>
        <pc:picChg chg="add mod">
          <ac:chgData name="Stephan Eersels" userId="0a35d43c-b422-4146-a4df-4a9b7ebc2809" providerId="ADAL" clId="{4F04FF7E-5F5E-4C52-BB6C-98D0885C758A}" dt="2023-06-06T22:23:05.147" v="538" actId="1076"/>
          <ac:picMkLst>
            <pc:docMk/>
            <pc:sldMk cId="2162066812" sldId="273"/>
            <ac:picMk id="6" creationId="{63F790F6-7BB7-CE07-E0F8-A8CF9A98E798}"/>
          </ac:picMkLst>
        </pc:picChg>
      </pc:sldChg>
      <pc:sldChg chg="addSp delSp modSp new mod">
        <pc:chgData name="Stephan Eersels" userId="0a35d43c-b422-4146-a4df-4a9b7ebc2809" providerId="ADAL" clId="{4F04FF7E-5F5E-4C52-BB6C-98D0885C758A}" dt="2023-06-06T22:28:08.437" v="553" actId="1076"/>
        <pc:sldMkLst>
          <pc:docMk/>
          <pc:sldMk cId="2659179011" sldId="274"/>
        </pc:sldMkLst>
        <pc:spChg chg="del">
          <ac:chgData name="Stephan Eersels" userId="0a35d43c-b422-4146-a4df-4a9b7ebc2809" providerId="ADAL" clId="{4F04FF7E-5F5E-4C52-BB6C-98D0885C758A}" dt="2023-06-06T22:27:56.020" v="548" actId="931"/>
          <ac:spMkLst>
            <pc:docMk/>
            <pc:sldMk cId="2659179011" sldId="274"/>
            <ac:spMk id="3" creationId="{2103118E-93F8-A672-5CD8-78DF71758913}"/>
          </ac:spMkLst>
        </pc:spChg>
        <pc:picChg chg="add mod">
          <ac:chgData name="Stephan Eersels" userId="0a35d43c-b422-4146-a4df-4a9b7ebc2809" providerId="ADAL" clId="{4F04FF7E-5F5E-4C52-BB6C-98D0885C758A}" dt="2023-06-06T22:28:08.437" v="553" actId="1076"/>
          <ac:picMkLst>
            <pc:docMk/>
            <pc:sldMk cId="2659179011" sldId="274"/>
            <ac:picMk id="6" creationId="{3AC6AE07-9E03-3F87-9F49-8D4B5E3ECC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56E74-AC85-4E98-A3FE-0E3D0240EACA}" type="datetimeFigureOut">
              <a:rPr lang="nl-NL" smtClean="0"/>
              <a:t>7-6-2023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F2119-CD30-4289-8474-005D41C6F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469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9FB2-A6F1-4C3C-BB8F-7DF8FCB7CA2D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BD15-BE27-4F7C-8C03-AFE3FC262FF9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48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12EE3-A436-47C0-BFA4-2246E48FEA17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2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F1E37-DB5B-488D-997C-F765361E33B3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2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5294-0F51-4C6D-96AF-7F6A7509E16D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5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46CE6-3E50-4734-874B-458FC7E9CC04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1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85B8-E6C2-42F4-BBE6-047FDE98C9A3}" type="datetime1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FD49-A7F5-4A5E-A66F-A19F89927B5F}" type="datetime1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8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AB7D8-6A48-4146-A343-52D41D4DEF98}" type="datetime1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62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82D2-DBEE-482C-82C2-E794BB1280E0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6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42B25-384B-42C7-9D10-893C7009D973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92B8E217-7217-4FF4-8DDA-F5AB65251A48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9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5">
            <a:extLst>
              <a:ext uri="{FF2B5EF4-FFF2-40B4-BE49-F238E27FC236}">
                <a16:creationId xmlns:a16="http://schemas.microsoft.com/office/drawing/2014/main" id="{AEF0F480-AC05-4FED-9090-797A1AA65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295D3A5B-8711-48A3-ABD6-39982B174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23" y="0"/>
            <a:ext cx="11389581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DCF764-5F01-EEA4-520C-43FB6C8F9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025235"/>
            <a:ext cx="4457700" cy="2555237"/>
          </a:xfrm>
        </p:spPr>
        <p:txBody>
          <a:bodyPr>
            <a:normAutofit/>
          </a:bodyPr>
          <a:lstStyle/>
          <a:p>
            <a:r>
              <a:rPr lang="en-US"/>
              <a:t>Z-STATION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241958F-65BD-012F-F787-AE1B2A0E84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3817772"/>
            <a:ext cx="4457701" cy="859110"/>
          </a:xfrm>
        </p:spPr>
        <p:txBody>
          <a:bodyPr anchor="t">
            <a:normAutofit/>
          </a:bodyPr>
          <a:lstStyle/>
          <a:p>
            <a:r>
              <a:rPr lang="en-US" i="1"/>
              <a:t>…not z-destination</a:t>
            </a:r>
            <a:endParaRPr lang="nl-NL" i="1"/>
          </a:p>
        </p:txBody>
      </p:sp>
      <p:pic>
        <p:nvPicPr>
          <p:cNvPr id="4" name="Picture 3" descr="Eisenbahnkreuzung und Stromleitungen">
            <a:extLst>
              <a:ext uri="{FF2B5EF4-FFF2-40B4-BE49-F238E27FC236}">
                <a16:creationId xmlns:a16="http://schemas.microsoft.com/office/drawing/2014/main" id="{25B63DCE-A440-A462-2E63-AA8467F7E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2" r="7131"/>
          <a:stretch/>
        </p:blipFill>
        <p:spPr>
          <a:xfrm>
            <a:off x="6476999" y="1182310"/>
            <a:ext cx="4076701" cy="3155378"/>
          </a:xfrm>
          <a:prstGeom prst="rect">
            <a:avLst/>
          </a:prstGeom>
        </p:spPr>
      </p:pic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64E3A75-A54E-F39D-01F7-94C8DB30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1</a:t>
            </a:fld>
            <a:endParaRPr lang="en-US"/>
          </a:p>
        </p:txBody>
      </p:sp>
      <p:pic>
        <p:nvPicPr>
          <p:cNvPr id="6" name="Play.ht - Project Marxist Teal">
            <a:hlinkClick r:id="" action="ppaction://media"/>
            <a:extLst>
              <a:ext uri="{FF2B5EF4-FFF2-40B4-BE49-F238E27FC236}">
                <a16:creationId xmlns:a16="http://schemas.microsoft.com/office/drawing/2014/main" id="{9466CBA7-360B-3CBF-3CDC-73B6DA33AE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7941" y="-3897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9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0FE390-94BE-DAC9-F8EC-BA7E7FB3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5" descr="Afbeelding met atletiek, sport, Sport, persoon&#10;&#10;Automatisch gegenereerde beschrijving">
            <a:extLst>
              <a:ext uri="{FF2B5EF4-FFF2-40B4-BE49-F238E27FC236}">
                <a16:creationId xmlns:a16="http://schemas.microsoft.com/office/drawing/2014/main" id="{61929377-DE0C-DBD9-5D90-D8CD3C718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330" y="1257373"/>
            <a:ext cx="7721339" cy="4343254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4810C6-D9FF-F2C5-E34D-31964E43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6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7600D0-0FD1-5B2C-751D-C8447033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750" y="5053568"/>
            <a:ext cx="8915402" cy="1371600"/>
          </a:xfrm>
        </p:spPr>
        <p:txBody>
          <a:bodyPr/>
          <a:lstStyle/>
          <a:p>
            <a:pPr algn="ctr"/>
            <a:r>
              <a:rPr lang="en-US"/>
              <a:t>CATCH</a:t>
            </a:r>
            <a:endParaRPr lang="nl-NL"/>
          </a:p>
        </p:txBody>
      </p:sp>
      <p:pic>
        <p:nvPicPr>
          <p:cNvPr id="6" name="Tijdelijke aanduiding voor inhoud 5" descr="Afbeelding met clipart, illustratie, Tekenfilm, tekenfilm&#10;&#10;Automatisch gegenereerde beschrijving">
            <a:extLst>
              <a:ext uri="{FF2B5EF4-FFF2-40B4-BE49-F238E27FC236}">
                <a16:creationId xmlns:a16="http://schemas.microsoft.com/office/drawing/2014/main" id="{F4E97C2B-4805-191D-A3CF-665C30FBB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91" y="1360487"/>
            <a:ext cx="6895041" cy="4137025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28B801-A356-B728-5FC5-C4C6D22E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FA025-9881-604C-3C0E-8F1043340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5" descr="Afbeelding met persoon, gras, Menselijk gezicht, peuter&#10;&#10;Automatisch gegenereerde beschrijving">
            <a:extLst>
              <a:ext uri="{FF2B5EF4-FFF2-40B4-BE49-F238E27FC236}">
                <a16:creationId xmlns:a16="http://schemas.microsoft.com/office/drawing/2014/main" id="{C51AC71B-2CBC-4AF8-73E9-D37C04B1C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242" y="1613097"/>
            <a:ext cx="7612358" cy="4302637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283FBA-7A29-3FD4-E556-667EB73B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36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6B927-A2DE-F8E2-52D8-7FFBF237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5" descr="Afbeelding met persoon, Menselijk gezicht, tekst, kleding&#10;&#10;Automatisch gegenereerde beschrijving">
            <a:extLst>
              <a:ext uri="{FF2B5EF4-FFF2-40B4-BE49-F238E27FC236}">
                <a16:creationId xmlns:a16="http://schemas.microsoft.com/office/drawing/2014/main" id="{A860D136-D018-1DF3-8283-B48E26F75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41" y="1021104"/>
            <a:ext cx="8026318" cy="4815791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893909-96D6-B783-8E7A-C45B22FF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3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627AA-C288-A14A-0C09-219222D2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439794"/>
            <a:ext cx="8915402" cy="1371600"/>
          </a:xfrm>
        </p:spPr>
        <p:txBody>
          <a:bodyPr/>
          <a:lstStyle/>
          <a:p>
            <a:pPr algn="ctr"/>
            <a:r>
              <a:rPr lang="en-US"/>
              <a:t>PARADOX</a:t>
            </a:r>
            <a:endParaRPr lang="nl-NL"/>
          </a:p>
        </p:txBody>
      </p:sp>
      <p:pic>
        <p:nvPicPr>
          <p:cNvPr id="6" name="Tijdelijke aanduiding voor inhoud 5" descr="Afbeelding met cirkel, kunst, patroon, ontwerp&#10;&#10;Automatisch gegenereerde beschrijving">
            <a:extLst>
              <a:ext uri="{FF2B5EF4-FFF2-40B4-BE49-F238E27FC236}">
                <a16:creationId xmlns:a16="http://schemas.microsoft.com/office/drawing/2014/main" id="{BE122B12-D2BE-B2D7-45DD-BAF0DF988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487" y="1360487"/>
            <a:ext cx="4137025" cy="4137025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15B9005-1221-D2EB-CCAD-1109DBE0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13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B3FFE7-5413-B3FC-866E-1267A3ED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5" descr="Afbeelding met hanger, ontwerp&#10;&#10;Automatisch gegenereerde beschrijving">
            <a:extLst>
              <a:ext uri="{FF2B5EF4-FFF2-40B4-BE49-F238E27FC236}">
                <a16:creationId xmlns:a16="http://schemas.microsoft.com/office/drawing/2014/main" id="{F8CFD233-6C89-1C90-5C91-273C856A1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26" y="969217"/>
            <a:ext cx="7379347" cy="4919565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834C0E6-7F35-C893-EF7D-56AF8026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89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3D94F-5ADB-02C0-48B5-3E22D2DC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619" y="5529776"/>
            <a:ext cx="8915402" cy="1371600"/>
          </a:xfrm>
        </p:spPr>
        <p:txBody>
          <a:bodyPr>
            <a:normAutofit/>
          </a:bodyPr>
          <a:lstStyle/>
          <a:p>
            <a:r>
              <a:rPr lang="en-US" sz="2000"/>
              <a:t>bread</a:t>
            </a:r>
            <a:endParaRPr lang="nl-NL" sz="2000"/>
          </a:p>
        </p:txBody>
      </p:sp>
      <p:pic>
        <p:nvPicPr>
          <p:cNvPr id="6" name="Tijdelijke aanduiding voor inhoud 5" descr="Afbeelding met brood, voedsel, Gluten, bakwaren&#10;&#10;Automatisch gegenereerde beschrijving">
            <a:extLst>
              <a:ext uri="{FF2B5EF4-FFF2-40B4-BE49-F238E27FC236}">
                <a16:creationId xmlns:a16="http://schemas.microsoft.com/office/drawing/2014/main" id="{63F790F6-7BB7-CE07-E0F8-A8CF9A98E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317" y="834987"/>
            <a:ext cx="6917365" cy="5188025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8A5E50-4BD0-CBE4-1FBE-7BAF05C5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6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D5F191-D36D-C547-500F-AD7AC739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Tijdelijke aanduiding voor inhoud 5" descr="Afbeelding met tekst, begraafplaats, symbool, graf&#10;&#10;Automatisch gegenereerde beschrijving">
            <a:extLst>
              <a:ext uri="{FF2B5EF4-FFF2-40B4-BE49-F238E27FC236}">
                <a16:creationId xmlns:a16="http://schemas.microsoft.com/office/drawing/2014/main" id="{3AC6AE07-9E03-3F87-9F49-8D4B5E3EC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45" y="783610"/>
            <a:ext cx="6898709" cy="5290779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49DB95-95AE-DE66-8419-002C44B9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79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E4EBE-3A42-DF6A-0E53-8BD65E500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91214"/>
            <a:ext cx="8915402" cy="1371600"/>
          </a:xfrm>
        </p:spPr>
        <p:txBody>
          <a:bodyPr/>
          <a:lstStyle/>
          <a:p>
            <a:pPr algn="ctr"/>
            <a:br>
              <a:rPr lang="en-US"/>
            </a:br>
            <a:r>
              <a:rPr lang="en-US"/>
              <a:t>We all had toothaches that day…</a:t>
            </a:r>
            <a:endParaRPr lang="nl-NL"/>
          </a:p>
        </p:txBody>
      </p:sp>
      <p:pic>
        <p:nvPicPr>
          <p:cNvPr id="5" name="Tijdelijke aanduiding voor inhoud 4" descr="Afbeelding met Kinderkunst, tekening, schets, handschrift&#10;&#10;Automatisch gegenereerde beschrijving">
            <a:extLst>
              <a:ext uri="{FF2B5EF4-FFF2-40B4-BE49-F238E27FC236}">
                <a16:creationId xmlns:a16="http://schemas.microsoft.com/office/drawing/2014/main" id="{1B686062-04E8-D975-952A-98EA53EE4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380" y="1543895"/>
            <a:ext cx="6619240" cy="4137025"/>
          </a:xfr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BDA82D8-9114-DCBC-66AD-A8D5751D8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1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9A92A-636F-943F-AE26-1373D419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1398342"/>
            <a:ext cx="8915402" cy="61546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/>
              <a:t>&lt;                                        80ft wide 6 screens                                        &gt;</a:t>
            </a:r>
            <a:endParaRPr lang="nl-NL" sz="2400"/>
          </a:p>
        </p:txBody>
      </p:sp>
      <p:pic>
        <p:nvPicPr>
          <p:cNvPr id="8" name="totaal(1)">
            <a:hlinkClick r:id="" action="ppaction://media"/>
            <a:extLst>
              <a:ext uri="{FF2B5EF4-FFF2-40B4-BE49-F238E27FC236}">
                <a16:creationId xmlns:a16="http://schemas.microsoft.com/office/drawing/2014/main" id="{BA853D32-2176-3C22-78A8-790D1A10A8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ladwijzer 1" time="819.2299"/>
                    <p14:bmk name="Bladwijzer 2" time="3123.3141"/>
                    <p14:bmk name="Bladwijzer 3" time="11366.8155"/>
                    <p14:bmk name="Bladwijzer 4" time="14694.9372"/>
                    <p14:bmk name="Bladwijzer 5" time="25037.7153"/>
                    <p14:bmk name="Bladwijzer 6" time="28826.6538"/>
                    <p14:bmk name="Bladwijzer 7" time="57704.5096"/>
                    <p14:bmk name="Bladwijzer 8" time="61647.0537"/>
                    <p14:bmk name="Bladwijzer 9" time="66101.61659999999"/>
                    <p14:bmk name="Bladwijzer 10" time="70248.9682"/>
                    <p14:bmk name="Bladwijzer 11" time="79823.71829999999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300" y="3344863"/>
            <a:ext cx="8915400" cy="1560512"/>
          </a:xfr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4121004D-D494-45B3-6901-CEF08B2B1FE3}"/>
              </a:ext>
            </a:extLst>
          </p:cNvPr>
          <p:cNvSpPr txBox="1">
            <a:spLocks/>
          </p:cNvSpPr>
          <p:nvPr/>
        </p:nvSpPr>
        <p:spPr>
          <a:xfrm>
            <a:off x="1647050" y="1833073"/>
            <a:ext cx="8915402" cy="615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50 seconds out of 8 minutes total duration</a:t>
            </a:r>
            <a:endParaRPr lang="nl-NL" sz="240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C21A387-8E69-99FC-E320-3AA2E4CFEC2D}"/>
              </a:ext>
            </a:extLst>
          </p:cNvPr>
          <p:cNvSpPr txBox="1">
            <a:spLocks/>
          </p:cNvSpPr>
          <p:nvPr/>
        </p:nvSpPr>
        <p:spPr>
          <a:xfrm>
            <a:off x="1638298" y="2252336"/>
            <a:ext cx="8915402" cy="615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40 weeks of pleasure in creation</a:t>
            </a:r>
            <a:endParaRPr lang="nl-NL" sz="240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976434A-9D40-D966-3C2E-344362493D42}"/>
              </a:ext>
            </a:extLst>
          </p:cNvPr>
          <p:cNvSpPr txBox="1">
            <a:spLocks/>
          </p:cNvSpPr>
          <p:nvPr/>
        </p:nvSpPr>
        <p:spPr>
          <a:xfrm>
            <a:off x="1660176" y="2644734"/>
            <a:ext cx="8915402" cy="615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Ready for another spin…?</a:t>
            </a:r>
            <a:endParaRPr lang="nl-NL" sz="240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9495DE43-DBC5-6E56-918F-2F66D84D11E2}"/>
              </a:ext>
            </a:extLst>
          </p:cNvPr>
          <p:cNvSpPr txBox="1">
            <a:spLocks/>
          </p:cNvSpPr>
          <p:nvPr/>
        </p:nvSpPr>
        <p:spPr>
          <a:xfrm>
            <a:off x="1660176" y="4915421"/>
            <a:ext cx="8915402" cy="615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…lifetime learning ;)</a:t>
            </a:r>
            <a:endParaRPr lang="nl-NL" sz="240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728E290-7904-18F7-11A1-4C59A88D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19</a:t>
            </a:fld>
            <a:endParaRPr lang="en-US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8256E89A-EFA6-BC2C-8857-88E844D14A07}"/>
              </a:ext>
            </a:extLst>
          </p:cNvPr>
          <p:cNvSpPr txBox="1">
            <a:spLocks/>
          </p:cNvSpPr>
          <p:nvPr/>
        </p:nvSpPr>
        <p:spPr>
          <a:xfrm>
            <a:off x="1660176" y="5492937"/>
            <a:ext cx="8915402" cy="615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/>
              <a:t>By Stephan Eersels</a:t>
            </a:r>
            <a:endParaRPr lang="nl-NL" sz="2400"/>
          </a:p>
        </p:txBody>
      </p:sp>
    </p:spTree>
    <p:extLst>
      <p:ext uri="{BB962C8B-B14F-4D97-AF65-F5344CB8AC3E}">
        <p14:creationId xmlns:p14="http://schemas.microsoft.com/office/powerpoint/2010/main" val="37689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233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8" bmkName="Bladwijzer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ladwijzer 1"/>
                      </p:tgtEl>
                    </p:cond>
                  </p:nextCondLst>
                </p:seq>
                <p:seq concurrent="1" nextAc="seek">
                  <p:cTn id="19" restart="whenNotActive" fill="hold" evtFilter="cancelBubble" nodeType="interactiveSeq">
                    <p:stCondLst>
                      <p:cond evt="onMediaBookmark" delay="0">
                        <p:tgtEl>
                          <p14:bmkTgt spid="8" bmkName="Bladwijzer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" fill="hold">
                          <p:stCondLst>
                            <p:cond delay="0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0" presetClass="entr" presetSubtype="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ladwijzer 3"/>
                      </p:tgtEl>
                    </p:cond>
                  </p:nextCondLst>
                </p:seq>
                <p:seq concurrent="1" nextAc="seek">
                  <p:cTn id="25" restart="whenNotActive" fill="hold" evtFilter="cancelBubble" nodeType="interactiveSeq">
                    <p:stCondLst>
                      <p:cond evt="onMediaBookmark" delay="0">
                        <p:tgtEl>
                          <p14:bmkTgt spid="8" bmkName="Bladwijzer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6" fill="hold">
                          <p:stCondLst>
                            <p:cond delay="0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ladwijzer 5"/>
                      </p:tgtEl>
                    </p:cond>
                  </p:nextCondLst>
                </p:seq>
                <p:seq concurrent="1" nextAc="seek">
                  <p:cTn id="31" restart="whenNotActive" fill="hold" evtFilter="cancelBubble" nodeType="interactiveSeq">
                    <p:stCondLst>
                      <p:cond evt="onMediaBookmark" delay="0">
                        <p:tgtEl>
                          <p14:bmkTgt spid="8" bmkName="Bladwijzer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2" fill="hold">
                          <p:stCondLst>
                            <p:cond delay="0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ladwijzer 6"/>
                      </p:tgtEl>
                    </p:cond>
                  </p:nextCondLst>
                </p:seq>
                <p:seq concurrent="1" nextAc="seek">
                  <p:cTn id="45" restart="whenNotActive" fill="hold" evtFilter="cancelBubble" nodeType="interactiveSeq">
                    <p:stCondLst>
                      <p:cond evt="onMediaBookmark" delay="0">
                        <p:tgtEl>
                          <p14:bmkTgt spid="8" bmkName="Bladwijzer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6" fill="hold">
                          <p:stCondLst>
                            <p:cond delay="0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ladwijzer 7"/>
                      </p:tgtEl>
                    </p:cond>
                  </p:nextCondLst>
                </p:seq>
                <p:seq concurrent="1" nextAc="seek">
                  <p:cTn id="51" restart="whenNotActive" fill="hold" evtFilter="cancelBubble" nodeType="interactiveSeq">
                    <p:stCondLst>
                      <p:cond evt="onMediaBookmark" delay="0">
                        <p:tgtEl>
                          <p14:bmkTgt spid="8" bmkName="Bladwijzer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2" fill="hold">
                          <p:stCondLst>
                            <p:cond delay="0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ladwijzer 8"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MediaBookmark" delay="0">
                        <p:tgtEl>
                          <p14:bmkTgt spid="8" bmkName="Bladwijzer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0" presetClass="entr" presetSubtype="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ladwijzer 9"/>
                      </p:tgtEl>
                    </p:cond>
                  </p:nextCondLst>
                </p:seq>
                <p:seq concurrent="1" nextAc="seek">
                  <p:cTn id="63" restart="whenNotActive" fill="hold" evtFilter="cancelBubble" nodeType="interactiveSeq">
                    <p:stCondLst>
                      <p:cond evt="onMediaBookmark" delay="0">
                        <p:tgtEl>
                          <p14:bmkTgt spid="8" bmkName="Bladwijzer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" fill="hold">
                          <p:stCondLst>
                            <p:cond delay="0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grpId="0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ladwijzer 10"/>
                      </p:tgtEl>
                    </p:cond>
                  </p:nextCondLst>
                </p:seq>
                <p:seq concurrent="1" nextAc="seek">
                  <p:cTn id="69" restart="whenNotActive" fill="hold" evtFilter="cancelBubble" nodeType="interactiveSeq">
                    <p:stCondLst>
                      <p:cond evt="onMediaBookmark" delay="0">
                        <p:tgtEl>
                          <p14:bmkTgt spid="8" bmkName="Bladwijzer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0" fill="hold">
                          <p:stCondLst>
                            <p:cond delay="0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6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ladwijzer 11"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" grpId="1"/>
          <p:bldP spid="11" grpId="0"/>
          <p:bldP spid="11" grpId="1"/>
          <p:bldP spid="12" grpId="0"/>
          <p:bldP spid="12" grpId="1"/>
          <p:bldP spid="13" grpId="0"/>
          <p:bldP spid="13" grpId="1"/>
          <p:bldP spid="16" grpId="0"/>
          <p:bldP spid="16" grpId="1"/>
          <p:bldP spid="19" grpId="0"/>
          <p:bldP spid="19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80233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Click" delay="0">
                        <p:tgtEl>
                          <p:spTgt spid="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75359-3C83-8220-DCB6-A69C99CFF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The idea</a:t>
            </a:r>
            <a:endParaRPr lang="nl-NL"/>
          </a:p>
        </p:txBody>
      </p:sp>
      <p:pic>
        <p:nvPicPr>
          <p:cNvPr id="5" name="Tijdelijke aanduiding voor inhoud 4" descr="Afbeelding met plastic, cirkel">
            <a:extLst>
              <a:ext uri="{FF2B5EF4-FFF2-40B4-BE49-F238E27FC236}">
                <a16:creationId xmlns:a16="http://schemas.microsoft.com/office/drawing/2014/main" id="{67866F33-B9B8-48AC-0C51-B2242914E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82" y="2057400"/>
            <a:ext cx="6538836" cy="3678096"/>
          </a:xfr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B3DA766-3935-77CA-FB60-4B2C9934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5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96D84-24AD-E080-36A7-7F3DADAA9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8" y="5130100"/>
            <a:ext cx="8915402" cy="1371600"/>
          </a:xfrm>
        </p:spPr>
        <p:txBody>
          <a:bodyPr/>
          <a:lstStyle/>
          <a:p>
            <a:pPr algn="ctr"/>
            <a:r>
              <a:rPr lang="en-US"/>
              <a:t>Z-process</a:t>
            </a:r>
            <a:endParaRPr lang="nl-NL"/>
          </a:p>
        </p:txBody>
      </p:sp>
      <p:pic>
        <p:nvPicPr>
          <p:cNvPr id="6" name="Tijdelijke aanduiding voor inhoud 5" descr="Afbeelding met cirkel, kunst, illustratie">
            <a:extLst>
              <a:ext uri="{FF2B5EF4-FFF2-40B4-BE49-F238E27FC236}">
                <a16:creationId xmlns:a16="http://schemas.microsoft.com/office/drawing/2014/main" id="{16FE2D37-AFAE-BCE6-AAA6-A03A4A55D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03" y="1360487"/>
            <a:ext cx="7239793" cy="4137025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A3F7ABD-D739-1C9E-6FB0-05C80ADFA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49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5C7E2-3768-D7C7-C785-893C8951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15" y="691728"/>
            <a:ext cx="8915402" cy="1371600"/>
          </a:xfrm>
        </p:spPr>
        <p:txBody>
          <a:bodyPr/>
          <a:lstStyle/>
          <a:p>
            <a:r>
              <a:rPr lang="en-US"/>
              <a:t>The fun part…</a:t>
            </a:r>
            <a:endParaRPr lang="nl-NL"/>
          </a:p>
        </p:txBody>
      </p:sp>
      <p:pic>
        <p:nvPicPr>
          <p:cNvPr id="5" name="Tijdelijke aanduiding voor inhoud 4" descr="Afbeelding met persoon, Menselijk gezicht, overdekt, kleding&#10;&#10;Automatisch gegenereerde beschrijving">
            <a:extLst>
              <a:ext uri="{FF2B5EF4-FFF2-40B4-BE49-F238E27FC236}">
                <a16:creationId xmlns:a16="http://schemas.microsoft.com/office/drawing/2014/main" id="{FC3F2504-102F-C8C2-4B7F-1402C7C09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65" y="2057400"/>
            <a:ext cx="6726870" cy="4137025"/>
          </a:xfr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CF9908-CA66-AEFC-F375-BC1152774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34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D2E9E-5F05-C3AA-CDFC-90FFD633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…, the waiting…</a:t>
            </a:r>
            <a:endParaRPr lang="nl-NL"/>
          </a:p>
        </p:txBody>
      </p:sp>
      <p:pic>
        <p:nvPicPr>
          <p:cNvPr id="5" name="Tijdelijke aanduiding voor inhoud 4" descr="Afbeelding met zandloper, persoon, overdekt&#10;&#10;Automatisch gegenereerde beschrijving">
            <a:extLst>
              <a:ext uri="{FF2B5EF4-FFF2-40B4-BE49-F238E27FC236}">
                <a16:creationId xmlns:a16="http://schemas.microsoft.com/office/drawing/2014/main" id="{12F161E4-145E-7ABA-F30D-960B1C736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31" y="2057400"/>
            <a:ext cx="6726738" cy="4137025"/>
          </a:xfr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F10022-B997-F4F6-6472-19DBEE3B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16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9A0ED-9B0E-EAA8-AE44-2B37B4FD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9032" y="4972340"/>
            <a:ext cx="8915402" cy="1371600"/>
          </a:xfrm>
        </p:spPr>
        <p:txBody>
          <a:bodyPr/>
          <a:lstStyle/>
          <a:p>
            <a:r>
              <a:rPr lang="en-US"/>
              <a:t>…the learning starts.</a:t>
            </a:r>
            <a:endParaRPr lang="nl-NL"/>
          </a:p>
        </p:txBody>
      </p:sp>
      <p:pic>
        <p:nvPicPr>
          <p:cNvPr id="7" name="Tijdelijke aanduiding voor inhoud 6" descr="Afbeelding met bakwaren, bakken, nagerecht, overdekt&#10;&#10;Automatisch gegenereerde beschrijving">
            <a:extLst>
              <a:ext uri="{FF2B5EF4-FFF2-40B4-BE49-F238E27FC236}">
                <a16:creationId xmlns:a16="http://schemas.microsoft.com/office/drawing/2014/main" id="{A0D9DFDF-15EE-14B5-6863-48D91051F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162340"/>
            <a:ext cx="7143750" cy="3810000"/>
          </a:xfrm>
        </p:spPr>
      </p:pic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4C9E7D41-7E3C-89E8-0FF6-B555EA36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3E3FC0-C4D4-5CC1-DB2A-3796EEE5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72" y="685800"/>
            <a:ext cx="10774605" cy="1371600"/>
          </a:xfrm>
        </p:spPr>
        <p:txBody>
          <a:bodyPr/>
          <a:lstStyle/>
          <a:p>
            <a:r>
              <a:rPr lang="en-US"/>
              <a:t>The joy, the pleasure during the production process!</a:t>
            </a:r>
            <a:endParaRPr lang="nl-NL"/>
          </a:p>
        </p:txBody>
      </p:sp>
      <p:pic>
        <p:nvPicPr>
          <p:cNvPr id="5" name="Tijdelijke aanduiding voor inhoud 4" descr="Afbeelding met Menselijk gezicht, persoon, kleding, peuter&#10;&#10;Automatisch gegenereerde beschrijving">
            <a:extLst>
              <a:ext uri="{FF2B5EF4-FFF2-40B4-BE49-F238E27FC236}">
                <a16:creationId xmlns:a16="http://schemas.microsoft.com/office/drawing/2014/main" id="{6AC97AD4-339D-6EDA-219B-7CDF57740F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405" y="2057400"/>
            <a:ext cx="7257938" cy="4137025"/>
          </a:xfr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0FDECB9-3ACF-4874-C338-C5CCE039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80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0C73EC-3EE3-6E1E-301F-0B8B6AB4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71" y="4793567"/>
            <a:ext cx="11301042" cy="1371600"/>
          </a:xfrm>
        </p:spPr>
        <p:txBody>
          <a:bodyPr/>
          <a:lstStyle/>
          <a:p>
            <a:r>
              <a:rPr lang="en-US"/>
              <a:t>The joy, the pleasure during the production process!</a:t>
            </a:r>
            <a:endParaRPr lang="nl-NL"/>
          </a:p>
        </p:txBody>
      </p:sp>
      <p:pic>
        <p:nvPicPr>
          <p:cNvPr id="5" name="Tijdelijke aanduiding voor inhoud 4" descr="Afbeelding met Menselijk gezicht, persoon, kleding, glimlach&#10;&#10;Automatisch gegenereerde beschrijving">
            <a:extLst>
              <a:ext uri="{FF2B5EF4-FFF2-40B4-BE49-F238E27FC236}">
                <a16:creationId xmlns:a16="http://schemas.microsoft.com/office/drawing/2014/main" id="{3A9B2079-E119-39FC-ADD0-4E2A1BE7C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12" y="574480"/>
            <a:ext cx="7347175" cy="4137025"/>
          </a:xfr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DCD27F-FA34-B3BE-CFCC-E59BE58B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0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EFC88-8629-46CB-399D-9A49CD155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061" y="0"/>
            <a:ext cx="8915402" cy="1371600"/>
          </a:xfrm>
        </p:spPr>
        <p:txBody>
          <a:bodyPr>
            <a:normAutofit/>
          </a:bodyPr>
          <a:lstStyle/>
          <a:p>
            <a:r>
              <a:rPr lang="en-US" sz="1800" i="1"/>
              <a:t>Time is relative…</a:t>
            </a:r>
            <a:endParaRPr lang="nl-NL" sz="1800" i="1"/>
          </a:p>
        </p:txBody>
      </p:sp>
      <p:pic>
        <p:nvPicPr>
          <p:cNvPr id="6" name="Tijdelijke aanduiding voor inhoud 5" descr="Afbeelding met verven, tekening, kunst, schets&#10;&#10;Automatisch gegenereerde beschrijving">
            <a:extLst>
              <a:ext uri="{FF2B5EF4-FFF2-40B4-BE49-F238E27FC236}">
                <a16:creationId xmlns:a16="http://schemas.microsoft.com/office/drawing/2014/main" id="{B07135B5-0785-00E1-3B3C-06A6C54E9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37" y="978291"/>
            <a:ext cx="7352126" cy="4901418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19404A-E261-FB58-E99A-A8CA2FF7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77978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Encase">
      <a:dk1>
        <a:sysClr val="windowText" lastClr="000000"/>
      </a:dk1>
      <a:lt1>
        <a:sysClr val="window" lastClr="FFFFFF"/>
      </a:lt1>
      <a:dk2>
        <a:srgbClr val="1E2121"/>
      </a:dk2>
      <a:lt2>
        <a:srgbClr val="EFECEB"/>
      </a:lt2>
      <a:accent1>
        <a:srgbClr val="717059"/>
      </a:accent1>
      <a:accent2>
        <a:srgbClr val="B9A17E"/>
      </a:accent2>
      <a:accent3>
        <a:srgbClr val="766752"/>
      </a:accent3>
      <a:accent4>
        <a:srgbClr val="A28578"/>
      </a:accent4>
      <a:accent5>
        <a:srgbClr val="6E736D"/>
      </a:accent5>
      <a:accent6>
        <a:srgbClr val="BE8366"/>
      </a:accent6>
      <a:hlink>
        <a:srgbClr val="B5714F"/>
      </a:hlink>
      <a:folHlink>
        <a:srgbClr val="7B6B4C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Breedbeeld</PresentationFormat>
  <Paragraphs>39</Paragraphs>
  <Slides>19</Slides>
  <Notes>0</Notes>
  <HiddenSlides>0</HiddenSlides>
  <MMClips>2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4" baseType="lpstr">
      <vt:lpstr>Arial</vt:lpstr>
      <vt:lpstr>Avenir Next LT Pro</vt:lpstr>
      <vt:lpstr>Avenir Next LT Pro Light</vt:lpstr>
      <vt:lpstr>Calibri</vt:lpstr>
      <vt:lpstr>EncaseVTI</vt:lpstr>
      <vt:lpstr>Z-STATION</vt:lpstr>
      <vt:lpstr>The idea</vt:lpstr>
      <vt:lpstr>Z-process</vt:lpstr>
      <vt:lpstr>The fun part…</vt:lpstr>
      <vt:lpstr>…, the waiting…</vt:lpstr>
      <vt:lpstr>…the learning starts.</vt:lpstr>
      <vt:lpstr>The joy, the pleasure during the production process!</vt:lpstr>
      <vt:lpstr>The joy, the pleasure during the production process!</vt:lpstr>
      <vt:lpstr>Time is relative…</vt:lpstr>
      <vt:lpstr>PowerPoint-presentatie</vt:lpstr>
      <vt:lpstr>CATCH</vt:lpstr>
      <vt:lpstr>PowerPoint-presentatie</vt:lpstr>
      <vt:lpstr>PowerPoint-presentatie</vt:lpstr>
      <vt:lpstr>PARADOX</vt:lpstr>
      <vt:lpstr>PowerPoint-presentatie</vt:lpstr>
      <vt:lpstr>bread</vt:lpstr>
      <vt:lpstr>PowerPoint-presentatie</vt:lpstr>
      <vt:lpstr> We all had toothaches that day…</vt:lpstr>
      <vt:lpstr>&lt;                                        80ft wide 6 screens                                        &gt;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Z-STATION</dc:title>
  <dc:creator>Steph Eersels</dc:creator>
  <cp:lastModifiedBy>Steph Eersels</cp:lastModifiedBy>
  <cp:revision>1</cp:revision>
  <dcterms:created xsi:type="dcterms:W3CDTF">2023-06-06T11:14:06Z</dcterms:created>
  <dcterms:modified xsi:type="dcterms:W3CDTF">2023-06-06T22:39:28Z</dcterms:modified>
</cp:coreProperties>
</file>